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Lst>
  <p:sldSz cx="43891200" cy="43891200"/>
  <p:notesSz cx="9296400" cy="7010400"/>
  <p:defaultTextStyle>
    <a:defPPr>
      <a:defRPr lang="en-US"/>
    </a:defPPr>
    <a:lvl1pPr algn="l" defTabSz="4283075" rtl="0" fontAlgn="base">
      <a:spcBef>
        <a:spcPct val="0"/>
      </a:spcBef>
      <a:spcAft>
        <a:spcPct val="0"/>
      </a:spcAft>
      <a:defRPr kern="1200">
        <a:solidFill>
          <a:schemeClr val="tx1"/>
        </a:solidFill>
        <a:latin typeface="Arial" charset="0"/>
        <a:ea typeface="+mn-ea"/>
        <a:cs typeface="Arial" charset="0"/>
      </a:defRPr>
    </a:lvl1pPr>
    <a:lvl2pPr marL="2141538" indent="-1684338" algn="l" defTabSz="4283075" rtl="0" fontAlgn="base">
      <a:spcBef>
        <a:spcPct val="0"/>
      </a:spcBef>
      <a:spcAft>
        <a:spcPct val="0"/>
      </a:spcAft>
      <a:defRPr kern="1200">
        <a:solidFill>
          <a:schemeClr val="tx1"/>
        </a:solidFill>
        <a:latin typeface="Arial" charset="0"/>
        <a:ea typeface="+mn-ea"/>
        <a:cs typeface="Arial" charset="0"/>
      </a:defRPr>
    </a:lvl2pPr>
    <a:lvl3pPr marL="4283075" indent="-3368675" algn="l" defTabSz="4283075" rtl="0" fontAlgn="base">
      <a:spcBef>
        <a:spcPct val="0"/>
      </a:spcBef>
      <a:spcAft>
        <a:spcPct val="0"/>
      </a:spcAft>
      <a:defRPr kern="1200">
        <a:solidFill>
          <a:schemeClr val="tx1"/>
        </a:solidFill>
        <a:latin typeface="Arial" charset="0"/>
        <a:ea typeface="+mn-ea"/>
        <a:cs typeface="Arial" charset="0"/>
      </a:defRPr>
    </a:lvl3pPr>
    <a:lvl4pPr marL="6426200" indent="-5054600" algn="l" defTabSz="4283075" rtl="0" fontAlgn="base">
      <a:spcBef>
        <a:spcPct val="0"/>
      </a:spcBef>
      <a:spcAft>
        <a:spcPct val="0"/>
      </a:spcAft>
      <a:defRPr kern="1200">
        <a:solidFill>
          <a:schemeClr val="tx1"/>
        </a:solidFill>
        <a:latin typeface="Arial" charset="0"/>
        <a:ea typeface="+mn-ea"/>
        <a:cs typeface="Arial" charset="0"/>
      </a:defRPr>
    </a:lvl4pPr>
    <a:lvl5pPr marL="8567738" indent="-6738938" algn="l" defTabSz="4283075"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3824">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3789" autoAdjust="0"/>
    <p:restoredTop sz="93410" autoAdjust="0"/>
  </p:normalViewPr>
  <p:slideViewPr>
    <p:cSldViewPr>
      <p:cViewPr varScale="1">
        <p:scale>
          <a:sx n="20" d="100"/>
          <a:sy n="20" d="100"/>
        </p:scale>
        <p:origin x="2556" y="126"/>
      </p:cViewPr>
      <p:guideLst>
        <p:guide orient="horz" pos="13824"/>
        <p:guide pos="1382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6" y="13635321"/>
            <a:ext cx="37306250" cy="9408459"/>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4" y="24872577"/>
            <a:ext cx="30724474" cy="1121484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ln/>
        </p:spPr>
        <p:txBody>
          <a:bodyPr/>
          <a:lstStyle>
            <a:lvl1pPr>
              <a:defRPr/>
            </a:lvl1pPr>
          </a:lstStyle>
          <a:p>
            <a:pPr>
              <a:defRPr/>
            </a:pPr>
            <a:fld id="{983C730D-0472-4F1F-8FBF-C214BDF2FF1B}" type="datetimeFigureOut">
              <a:rPr lang="en-US"/>
              <a:pPr>
                <a:defRPr/>
              </a:pPr>
              <a:t>8/7/2018</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DEB0277E-C84F-47A5-B3FE-3D28E2DB22C6}" type="slidenum">
              <a:rPr lang="en-US"/>
              <a:pPr>
                <a:defRPr/>
              </a:pPr>
              <a:t>‹#›</a:t>
            </a:fld>
            <a:endParaRPr lang="en-US"/>
          </a:p>
        </p:txBody>
      </p:sp>
    </p:spTree>
    <p:extLst>
      <p:ext uri="{BB962C8B-B14F-4D97-AF65-F5344CB8AC3E}">
        <p14:creationId xmlns:p14="http://schemas.microsoft.com/office/powerpoint/2010/main" val="2000775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pPr>
              <a:defRPr/>
            </a:pPr>
            <a:fld id="{15B6AB63-55DC-46E7-82A3-28D8FDFD78E6}" type="datetimeFigureOut">
              <a:rPr lang="en-US"/>
              <a:pPr>
                <a:defRPr/>
              </a:pPr>
              <a:t>8/7/2018</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AD1C549B-4A7F-41F9-9AF5-1FE9B08BEA6A}" type="slidenum">
              <a:rPr lang="en-US"/>
              <a:pPr>
                <a:defRPr/>
              </a:pPr>
              <a:t>‹#›</a:t>
            </a:fld>
            <a:endParaRPr lang="en-US"/>
          </a:p>
        </p:txBody>
      </p:sp>
    </p:spTree>
    <p:extLst>
      <p:ext uri="{BB962C8B-B14F-4D97-AF65-F5344CB8AC3E}">
        <p14:creationId xmlns:p14="http://schemas.microsoft.com/office/powerpoint/2010/main" val="2855947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39" y="1757086"/>
            <a:ext cx="9875837" cy="3745005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3925" y="1757086"/>
            <a:ext cx="29475113" cy="3745005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pPr>
              <a:defRPr/>
            </a:pPr>
            <a:fld id="{7CE54995-C99C-4AE2-B36A-2E2CBC8B56CD}" type="datetimeFigureOut">
              <a:rPr lang="en-US"/>
              <a:pPr>
                <a:defRPr/>
              </a:pPr>
              <a:t>8/7/2018</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D5CC80DB-EB8E-42C0-ADA1-F179E1BFFD75}" type="slidenum">
              <a:rPr lang="en-US"/>
              <a:pPr>
                <a:defRPr/>
              </a:pPr>
              <a:t>‹#›</a:t>
            </a:fld>
            <a:endParaRPr lang="en-US"/>
          </a:p>
        </p:txBody>
      </p:sp>
    </p:spTree>
    <p:extLst>
      <p:ext uri="{BB962C8B-B14F-4D97-AF65-F5344CB8AC3E}">
        <p14:creationId xmlns:p14="http://schemas.microsoft.com/office/powerpoint/2010/main" val="4126966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pPr>
              <a:defRPr/>
            </a:pPr>
            <a:fld id="{7BE43CD5-7372-44D6-A902-37E279BF5906}" type="datetimeFigureOut">
              <a:rPr lang="en-US"/>
              <a:pPr>
                <a:defRPr/>
              </a:pPr>
              <a:t>8/7/2018</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E15B3D88-9DB7-4C0B-A001-39691F1B91EF}" type="slidenum">
              <a:rPr lang="en-US"/>
              <a:pPr>
                <a:defRPr/>
              </a:pPr>
              <a:t>‹#›</a:t>
            </a:fld>
            <a:endParaRPr lang="en-US"/>
          </a:p>
        </p:txBody>
      </p:sp>
    </p:spTree>
    <p:extLst>
      <p:ext uri="{BB962C8B-B14F-4D97-AF65-F5344CB8AC3E}">
        <p14:creationId xmlns:p14="http://schemas.microsoft.com/office/powerpoint/2010/main" val="1216301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8205210"/>
            <a:ext cx="37307838" cy="871593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8604007"/>
            <a:ext cx="37307838" cy="96012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ln/>
        </p:spPr>
        <p:txBody>
          <a:bodyPr/>
          <a:lstStyle>
            <a:lvl1pPr>
              <a:defRPr/>
            </a:lvl1pPr>
          </a:lstStyle>
          <a:p>
            <a:pPr>
              <a:defRPr/>
            </a:pPr>
            <a:fld id="{CA66EC75-980D-48C3-ADE8-5B4A284A8321}" type="datetimeFigureOut">
              <a:rPr lang="en-US"/>
              <a:pPr>
                <a:defRPr/>
              </a:pPr>
              <a:t>8/7/2018</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B98D0317-B566-4607-89A5-B79D3B593C92}" type="slidenum">
              <a:rPr lang="en-US"/>
              <a:pPr>
                <a:defRPr/>
              </a:pPr>
              <a:t>‹#›</a:t>
            </a:fld>
            <a:endParaRPr lang="en-US"/>
          </a:p>
        </p:txBody>
      </p:sp>
    </p:spTree>
    <p:extLst>
      <p:ext uri="{BB962C8B-B14F-4D97-AF65-F5344CB8AC3E}">
        <p14:creationId xmlns:p14="http://schemas.microsoft.com/office/powerpoint/2010/main" val="1483218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3926" y="10242176"/>
            <a:ext cx="19675474" cy="2896496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21802" y="10242176"/>
            <a:ext cx="19675474" cy="2896496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ln/>
        </p:spPr>
        <p:txBody>
          <a:bodyPr/>
          <a:lstStyle>
            <a:lvl1pPr>
              <a:defRPr/>
            </a:lvl1pPr>
          </a:lstStyle>
          <a:p>
            <a:pPr>
              <a:defRPr/>
            </a:pPr>
            <a:fld id="{391D4A2B-2F86-4644-A711-E08E3623850B}" type="datetimeFigureOut">
              <a:rPr lang="en-US"/>
              <a:pPr>
                <a:defRPr/>
              </a:pPr>
              <a:t>8/7/2018</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5990B413-8270-4364-A648-4379FDADC983}" type="slidenum">
              <a:rPr lang="en-US"/>
              <a:pPr>
                <a:defRPr/>
              </a:pPr>
              <a:t>‹#›</a:t>
            </a:fld>
            <a:endParaRPr lang="en-US"/>
          </a:p>
        </p:txBody>
      </p:sp>
    </p:spTree>
    <p:extLst>
      <p:ext uri="{BB962C8B-B14F-4D97-AF65-F5344CB8AC3E}">
        <p14:creationId xmlns:p14="http://schemas.microsoft.com/office/powerpoint/2010/main" val="2749078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9825321"/>
            <a:ext cx="19392901" cy="409463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13919948"/>
            <a:ext cx="19392901" cy="2528719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9825321"/>
            <a:ext cx="19400837" cy="409463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13919948"/>
            <a:ext cx="19400837" cy="2528719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ln/>
        </p:spPr>
        <p:txBody>
          <a:bodyPr/>
          <a:lstStyle>
            <a:lvl1pPr>
              <a:defRPr/>
            </a:lvl1pPr>
          </a:lstStyle>
          <a:p>
            <a:pPr>
              <a:defRPr/>
            </a:pPr>
            <a:fld id="{5CAE448D-6A19-4D3F-8BE2-DEA2B28B4315}" type="datetimeFigureOut">
              <a:rPr lang="en-US"/>
              <a:pPr>
                <a:defRPr/>
              </a:pPr>
              <a:t>8/7/2018</a:t>
            </a:fld>
            <a:endParaRPr lang="en-US"/>
          </a:p>
        </p:txBody>
      </p:sp>
      <p:sp>
        <p:nvSpPr>
          <p:cNvPr id="8" name="Footer Placeholder 4"/>
          <p:cNvSpPr>
            <a:spLocks noGrp="1"/>
          </p:cNvSpPr>
          <p:nvPr>
            <p:ph type="ftr" sz="quarter" idx="11"/>
          </p:nvPr>
        </p:nvSpPr>
        <p:spPr>
          <a:ln/>
        </p:spPr>
        <p:txBody>
          <a:bodyPr/>
          <a:lstStyle>
            <a:lvl1pPr>
              <a:defRPr/>
            </a:lvl1pPr>
          </a:lstStyle>
          <a:p>
            <a:pPr>
              <a:defRPr/>
            </a:pPr>
            <a:endParaRPr lang="en-US"/>
          </a:p>
        </p:txBody>
      </p:sp>
      <p:sp>
        <p:nvSpPr>
          <p:cNvPr id="9" name="Slide Number Placeholder 5"/>
          <p:cNvSpPr>
            <a:spLocks noGrp="1"/>
          </p:cNvSpPr>
          <p:nvPr>
            <p:ph type="sldNum" sz="quarter" idx="12"/>
          </p:nvPr>
        </p:nvSpPr>
        <p:spPr>
          <a:ln/>
        </p:spPr>
        <p:txBody>
          <a:bodyPr/>
          <a:lstStyle>
            <a:lvl1pPr>
              <a:defRPr/>
            </a:lvl1pPr>
          </a:lstStyle>
          <a:p>
            <a:pPr>
              <a:defRPr/>
            </a:pPr>
            <a:fld id="{0DC3B929-DBFE-43BD-B2EF-5C13C77B4DBB}" type="slidenum">
              <a:rPr lang="en-US"/>
              <a:pPr>
                <a:defRPr/>
              </a:pPr>
              <a:t>‹#›</a:t>
            </a:fld>
            <a:endParaRPr lang="en-US"/>
          </a:p>
        </p:txBody>
      </p:sp>
    </p:spTree>
    <p:extLst>
      <p:ext uri="{BB962C8B-B14F-4D97-AF65-F5344CB8AC3E}">
        <p14:creationId xmlns:p14="http://schemas.microsoft.com/office/powerpoint/2010/main" val="825033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ln/>
        </p:spPr>
        <p:txBody>
          <a:bodyPr/>
          <a:lstStyle>
            <a:lvl1pPr>
              <a:defRPr/>
            </a:lvl1pPr>
          </a:lstStyle>
          <a:p>
            <a:pPr>
              <a:defRPr/>
            </a:pPr>
            <a:fld id="{2CE5A7FE-5A82-4413-A948-F0E5092087D4}" type="datetimeFigureOut">
              <a:rPr lang="en-US"/>
              <a:pPr>
                <a:defRPr/>
              </a:pPr>
              <a:t>8/7/2018</a:t>
            </a:fld>
            <a:endParaRPr lang="en-US"/>
          </a:p>
        </p:txBody>
      </p:sp>
      <p:sp>
        <p:nvSpPr>
          <p:cNvPr id="4" name="Footer Placeholder 4"/>
          <p:cNvSpPr>
            <a:spLocks noGrp="1"/>
          </p:cNvSpPr>
          <p:nvPr>
            <p:ph type="ftr" sz="quarter" idx="11"/>
          </p:nvPr>
        </p:nvSpPr>
        <p:spPr>
          <a:ln/>
        </p:spPr>
        <p:txBody>
          <a:bodyPr/>
          <a:lstStyle>
            <a:lvl1pPr>
              <a:defRPr/>
            </a:lvl1pPr>
          </a:lstStyle>
          <a:p>
            <a:pPr>
              <a:defRPr/>
            </a:pPr>
            <a:endParaRPr lang="en-US"/>
          </a:p>
        </p:txBody>
      </p:sp>
      <p:sp>
        <p:nvSpPr>
          <p:cNvPr id="5" name="Slide Number Placeholder 5"/>
          <p:cNvSpPr>
            <a:spLocks noGrp="1"/>
          </p:cNvSpPr>
          <p:nvPr>
            <p:ph type="sldNum" sz="quarter" idx="12"/>
          </p:nvPr>
        </p:nvSpPr>
        <p:spPr>
          <a:ln/>
        </p:spPr>
        <p:txBody>
          <a:bodyPr/>
          <a:lstStyle>
            <a:lvl1pPr>
              <a:defRPr/>
            </a:lvl1pPr>
          </a:lstStyle>
          <a:p>
            <a:pPr>
              <a:defRPr/>
            </a:pPr>
            <a:fld id="{93B01076-44BB-474C-BF4E-595C57A00F60}" type="slidenum">
              <a:rPr lang="en-US"/>
              <a:pPr>
                <a:defRPr/>
              </a:pPr>
              <a:t>‹#›</a:t>
            </a:fld>
            <a:endParaRPr lang="en-US"/>
          </a:p>
        </p:txBody>
      </p:sp>
    </p:spTree>
    <p:extLst>
      <p:ext uri="{BB962C8B-B14F-4D97-AF65-F5344CB8AC3E}">
        <p14:creationId xmlns:p14="http://schemas.microsoft.com/office/powerpoint/2010/main" val="2133473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fld id="{54056702-0072-4414-9096-B2689F78654A}" type="datetimeFigureOut">
              <a:rPr lang="en-US"/>
              <a:pPr>
                <a:defRPr/>
              </a:pPr>
              <a:t>8/7/2018</a:t>
            </a:fld>
            <a:endParaRPr lang="en-US"/>
          </a:p>
        </p:txBody>
      </p:sp>
      <p:sp>
        <p:nvSpPr>
          <p:cNvPr id="3" name="Footer Placeholder 4"/>
          <p:cNvSpPr>
            <a:spLocks noGrp="1"/>
          </p:cNvSpPr>
          <p:nvPr>
            <p:ph type="ftr" sz="quarter" idx="11"/>
          </p:nvPr>
        </p:nvSpPr>
        <p:spPr>
          <a:ln/>
        </p:spPr>
        <p:txBody>
          <a:bodyPr/>
          <a:lstStyle>
            <a:lvl1pPr>
              <a:defRPr/>
            </a:lvl1pPr>
          </a:lstStyle>
          <a:p>
            <a:pPr>
              <a:defRPr/>
            </a:pPr>
            <a:endParaRPr lang="en-US"/>
          </a:p>
        </p:txBody>
      </p:sp>
      <p:sp>
        <p:nvSpPr>
          <p:cNvPr id="4" name="Slide Number Placeholder 5"/>
          <p:cNvSpPr>
            <a:spLocks noGrp="1"/>
          </p:cNvSpPr>
          <p:nvPr>
            <p:ph type="sldNum" sz="quarter" idx="12"/>
          </p:nvPr>
        </p:nvSpPr>
        <p:spPr>
          <a:ln/>
        </p:spPr>
        <p:txBody>
          <a:bodyPr/>
          <a:lstStyle>
            <a:lvl1pPr>
              <a:defRPr/>
            </a:lvl1pPr>
          </a:lstStyle>
          <a:p>
            <a:pPr>
              <a:defRPr/>
            </a:pPr>
            <a:fld id="{22CA2987-018C-4D62-9812-E9F289A6A789}" type="slidenum">
              <a:rPr lang="en-US"/>
              <a:pPr>
                <a:defRPr/>
              </a:pPr>
              <a:t>‹#›</a:t>
            </a:fld>
            <a:endParaRPr lang="en-US"/>
          </a:p>
        </p:txBody>
      </p:sp>
    </p:spTree>
    <p:extLst>
      <p:ext uri="{BB962C8B-B14F-4D97-AF65-F5344CB8AC3E}">
        <p14:creationId xmlns:p14="http://schemas.microsoft.com/office/powerpoint/2010/main" val="2154108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4" y="1748121"/>
            <a:ext cx="14439901" cy="7436224"/>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4" y="1748121"/>
            <a:ext cx="24536400" cy="374590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4" y="9184341"/>
            <a:ext cx="14439901" cy="30022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EBD6AC7B-E535-4EC1-B435-C9292A7730EF}" type="datetimeFigureOut">
              <a:rPr lang="en-US"/>
              <a:pPr>
                <a:defRPr/>
              </a:pPr>
              <a:t>8/7/2018</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6AF6D722-9606-4620-AB3C-A2BBF3AA4E81}" type="slidenum">
              <a:rPr lang="en-US"/>
              <a:pPr>
                <a:defRPr/>
              </a:pPr>
              <a:t>‹#›</a:t>
            </a:fld>
            <a:endParaRPr lang="en-US"/>
          </a:p>
        </p:txBody>
      </p:sp>
    </p:spTree>
    <p:extLst>
      <p:ext uri="{BB962C8B-B14F-4D97-AF65-F5344CB8AC3E}">
        <p14:creationId xmlns:p14="http://schemas.microsoft.com/office/powerpoint/2010/main" val="4078869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4" y="30724292"/>
            <a:ext cx="26335037" cy="362622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4" y="3922062"/>
            <a:ext cx="26335037" cy="2633382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602664" y="34350512"/>
            <a:ext cx="26335037" cy="5152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9F47F0F3-EEC4-46A4-8392-92E0FA22EC48}" type="datetimeFigureOut">
              <a:rPr lang="en-US"/>
              <a:pPr>
                <a:defRPr/>
              </a:pPr>
              <a:t>8/7/2018</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08C22943-EA1B-4410-9494-B9B8FEEC69C0}" type="slidenum">
              <a:rPr lang="en-US"/>
              <a:pPr>
                <a:defRPr/>
              </a:pPr>
              <a:t>‹#›</a:t>
            </a:fld>
            <a:endParaRPr lang="en-US"/>
          </a:p>
        </p:txBody>
      </p:sp>
    </p:spTree>
    <p:extLst>
      <p:ext uri="{BB962C8B-B14F-4D97-AF65-F5344CB8AC3E}">
        <p14:creationId xmlns:p14="http://schemas.microsoft.com/office/powerpoint/2010/main" val="711098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194833" y="1757082"/>
            <a:ext cx="39501536"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28339" tIns="214174" rIns="428339" bIns="214174"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2194833" y="10242176"/>
            <a:ext cx="39501536" cy="2896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28339" tIns="214174" rIns="428339" bIns="21417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bwMode="auto">
          <a:xfrm>
            <a:off x="2194833" y="40679595"/>
            <a:ext cx="10240736" cy="2337546"/>
          </a:xfrm>
          <a:prstGeom prst="rect">
            <a:avLst/>
          </a:prstGeom>
          <a:noFill/>
          <a:ln w="9525">
            <a:noFill/>
            <a:miter lim="800000"/>
            <a:headEnd/>
            <a:tailEnd/>
          </a:ln>
        </p:spPr>
        <p:txBody>
          <a:bodyPr vert="horz" wrap="square" lIns="428339" tIns="214174" rIns="428339" bIns="214174" numCol="1" anchor="ctr" anchorCtr="0" compatLnSpc="1">
            <a:prstTxWarp prst="textNoShape">
              <a:avLst/>
            </a:prstTxWarp>
          </a:bodyPr>
          <a:lstStyle>
            <a:lvl1pPr eaLnBrk="1" hangingPunct="1">
              <a:defRPr sz="5600">
                <a:solidFill>
                  <a:srgbClr val="898989"/>
                </a:solidFill>
                <a:latin typeface="Calibri" pitchFamily="34" charset="0"/>
                <a:cs typeface="+mn-cs"/>
              </a:defRPr>
            </a:lvl1pPr>
          </a:lstStyle>
          <a:p>
            <a:pPr>
              <a:defRPr/>
            </a:pPr>
            <a:fld id="{EB923722-883A-4511-9DE2-5A0302CC7CF1}" type="datetimeFigureOut">
              <a:rPr lang="en-US"/>
              <a:pPr>
                <a:defRPr/>
              </a:pPr>
              <a:t>8/7/2018</a:t>
            </a:fld>
            <a:endParaRPr lang="en-US"/>
          </a:p>
        </p:txBody>
      </p:sp>
      <p:sp>
        <p:nvSpPr>
          <p:cNvPr id="5" name="Footer Placeholder 4"/>
          <p:cNvSpPr>
            <a:spLocks noGrp="1"/>
          </p:cNvSpPr>
          <p:nvPr>
            <p:ph type="ftr" sz="quarter" idx="3"/>
          </p:nvPr>
        </p:nvSpPr>
        <p:spPr bwMode="auto">
          <a:xfrm>
            <a:off x="14996433" y="40679595"/>
            <a:ext cx="13898336" cy="2337546"/>
          </a:xfrm>
          <a:prstGeom prst="rect">
            <a:avLst/>
          </a:prstGeom>
          <a:noFill/>
          <a:ln w="9525">
            <a:noFill/>
            <a:miter lim="800000"/>
            <a:headEnd/>
            <a:tailEnd/>
          </a:ln>
        </p:spPr>
        <p:txBody>
          <a:bodyPr vert="horz" wrap="square" lIns="428339" tIns="214174" rIns="428339" bIns="214174" numCol="1" anchor="ctr" anchorCtr="0" compatLnSpc="1">
            <a:prstTxWarp prst="textNoShape">
              <a:avLst/>
            </a:prstTxWarp>
          </a:bodyPr>
          <a:lstStyle>
            <a:lvl1pPr algn="ctr" eaLnBrk="1" hangingPunct="1">
              <a:defRPr sz="5600">
                <a:solidFill>
                  <a:srgbClr val="898989"/>
                </a:solidFill>
                <a:latin typeface="Calibri" pitchFamily="34" charset="0"/>
                <a:cs typeface="+mn-cs"/>
              </a:defRPr>
            </a:lvl1pPr>
          </a:lstStyle>
          <a:p>
            <a:pPr>
              <a:defRPr/>
            </a:pPr>
            <a:endParaRPr lang="en-US"/>
          </a:p>
        </p:txBody>
      </p:sp>
      <p:sp>
        <p:nvSpPr>
          <p:cNvPr id="6" name="Slide Number Placeholder 5"/>
          <p:cNvSpPr>
            <a:spLocks noGrp="1"/>
          </p:cNvSpPr>
          <p:nvPr>
            <p:ph type="sldNum" sz="quarter" idx="4"/>
          </p:nvPr>
        </p:nvSpPr>
        <p:spPr bwMode="auto">
          <a:xfrm>
            <a:off x="31455633" y="40679595"/>
            <a:ext cx="10240736" cy="2337546"/>
          </a:xfrm>
          <a:prstGeom prst="rect">
            <a:avLst/>
          </a:prstGeom>
          <a:noFill/>
          <a:ln w="9525">
            <a:noFill/>
            <a:miter lim="800000"/>
            <a:headEnd/>
            <a:tailEnd/>
          </a:ln>
        </p:spPr>
        <p:txBody>
          <a:bodyPr vert="horz" wrap="square" lIns="428339" tIns="214174" rIns="428339" bIns="214174" numCol="1" anchor="ctr" anchorCtr="0" compatLnSpc="1">
            <a:prstTxWarp prst="textNoShape">
              <a:avLst/>
            </a:prstTxWarp>
          </a:bodyPr>
          <a:lstStyle>
            <a:lvl1pPr algn="r" eaLnBrk="1" hangingPunct="1">
              <a:defRPr sz="5600">
                <a:solidFill>
                  <a:srgbClr val="898989"/>
                </a:solidFill>
                <a:latin typeface="Calibri" pitchFamily="34" charset="0"/>
                <a:cs typeface="+mn-cs"/>
              </a:defRPr>
            </a:lvl1pPr>
          </a:lstStyle>
          <a:p>
            <a:pPr>
              <a:defRPr/>
            </a:pPr>
            <a:fld id="{6AD87583-764C-419F-B096-E5672564125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4284663" rtl="0" eaLnBrk="0" fontAlgn="base" hangingPunct="0">
        <a:spcBef>
          <a:spcPct val="0"/>
        </a:spcBef>
        <a:spcAft>
          <a:spcPct val="0"/>
        </a:spcAft>
        <a:defRPr sz="20600">
          <a:solidFill>
            <a:schemeClr val="tx1"/>
          </a:solidFill>
          <a:latin typeface="+mj-lt"/>
          <a:ea typeface="+mj-ea"/>
          <a:cs typeface="+mj-cs"/>
        </a:defRPr>
      </a:lvl1pPr>
      <a:lvl2pPr algn="ctr" defTabSz="4284663" rtl="0" eaLnBrk="0" fontAlgn="base" hangingPunct="0">
        <a:spcBef>
          <a:spcPct val="0"/>
        </a:spcBef>
        <a:spcAft>
          <a:spcPct val="0"/>
        </a:spcAft>
        <a:defRPr sz="20600">
          <a:solidFill>
            <a:schemeClr val="tx1"/>
          </a:solidFill>
          <a:latin typeface="Calibri" pitchFamily="34" charset="0"/>
        </a:defRPr>
      </a:lvl2pPr>
      <a:lvl3pPr algn="ctr" defTabSz="4284663" rtl="0" eaLnBrk="0" fontAlgn="base" hangingPunct="0">
        <a:spcBef>
          <a:spcPct val="0"/>
        </a:spcBef>
        <a:spcAft>
          <a:spcPct val="0"/>
        </a:spcAft>
        <a:defRPr sz="20600">
          <a:solidFill>
            <a:schemeClr val="tx1"/>
          </a:solidFill>
          <a:latin typeface="Calibri" pitchFamily="34" charset="0"/>
        </a:defRPr>
      </a:lvl3pPr>
      <a:lvl4pPr algn="ctr" defTabSz="4284663" rtl="0" eaLnBrk="0" fontAlgn="base" hangingPunct="0">
        <a:spcBef>
          <a:spcPct val="0"/>
        </a:spcBef>
        <a:spcAft>
          <a:spcPct val="0"/>
        </a:spcAft>
        <a:defRPr sz="20600">
          <a:solidFill>
            <a:schemeClr val="tx1"/>
          </a:solidFill>
          <a:latin typeface="Calibri" pitchFamily="34" charset="0"/>
        </a:defRPr>
      </a:lvl4pPr>
      <a:lvl5pPr algn="ctr" defTabSz="4284663" rtl="0" eaLnBrk="0" fontAlgn="base" hangingPunct="0">
        <a:spcBef>
          <a:spcPct val="0"/>
        </a:spcBef>
        <a:spcAft>
          <a:spcPct val="0"/>
        </a:spcAft>
        <a:defRPr sz="20600">
          <a:solidFill>
            <a:schemeClr val="tx1"/>
          </a:solidFill>
          <a:latin typeface="Calibri" pitchFamily="34" charset="0"/>
        </a:defRPr>
      </a:lvl5pPr>
      <a:lvl6pPr marL="457200" algn="ctr" defTabSz="4284663" rtl="0" fontAlgn="base">
        <a:spcBef>
          <a:spcPct val="0"/>
        </a:spcBef>
        <a:spcAft>
          <a:spcPct val="0"/>
        </a:spcAft>
        <a:defRPr sz="20600">
          <a:solidFill>
            <a:schemeClr val="tx1"/>
          </a:solidFill>
          <a:latin typeface="Calibri" pitchFamily="34" charset="0"/>
        </a:defRPr>
      </a:lvl6pPr>
      <a:lvl7pPr marL="914400" algn="ctr" defTabSz="4284663" rtl="0" fontAlgn="base">
        <a:spcBef>
          <a:spcPct val="0"/>
        </a:spcBef>
        <a:spcAft>
          <a:spcPct val="0"/>
        </a:spcAft>
        <a:defRPr sz="20600">
          <a:solidFill>
            <a:schemeClr val="tx1"/>
          </a:solidFill>
          <a:latin typeface="Calibri" pitchFamily="34" charset="0"/>
        </a:defRPr>
      </a:lvl7pPr>
      <a:lvl8pPr marL="1371600" algn="ctr" defTabSz="4284663" rtl="0" fontAlgn="base">
        <a:spcBef>
          <a:spcPct val="0"/>
        </a:spcBef>
        <a:spcAft>
          <a:spcPct val="0"/>
        </a:spcAft>
        <a:defRPr sz="20600">
          <a:solidFill>
            <a:schemeClr val="tx1"/>
          </a:solidFill>
          <a:latin typeface="Calibri" pitchFamily="34" charset="0"/>
        </a:defRPr>
      </a:lvl8pPr>
      <a:lvl9pPr marL="1828800" algn="ctr" defTabSz="4284663" rtl="0" fontAlgn="base">
        <a:spcBef>
          <a:spcPct val="0"/>
        </a:spcBef>
        <a:spcAft>
          <a:spcPct val="0"/>
        </a:spcAft>
        <a:defRPr sz="20600">
          <a:solidFill>
            <a:schemeClr val="tx1"/>
          </a:solidFill>
          <a:latin typeface="Calibri" pitchFamily="34" charset="0"/>
        </a:defRPr>
      </a:lvl9pPr>
    </p:titleStyle>
    <p:bodyStyle>
      <a:lvl1pPr marL="1606550" indent="-1606550" algn="l" defTabSz="4284663" rtl="0" eaLnBrk="0" fontAlgn="base" hangingPunct="0">
        <a:spcBef>
          <a:spcPct val="20000"/>
        </a:spcBef>
        <a:spcAft>
          <a:spcPct val="0"/>
        </a:spcAft>
        <a:buFont typeface="Arial" charset="0"/>
        <a:buChar char="•"/>
        <a:defRPr sz="15000">
          <a:solidFill>
            <a:schemeClr val="tx1"/>
          </a:solidFill>
          <a:latin typeface="+mn-lt"/>
          <a:ea typeface="+mn-ea"/>
          <a:cs typeface="+mn-cs"/>
        </a:defRPr>
      </a:lvl1pPr>
      <a:lvl2pPr marL="3481388" indent="-1339850" algn="l" defTabSz="4284663" rtl="0" eaLnBrk="0" fontAlgn="base" hangingPunct="0">
        <a:spcBef>
          <a:spcPct val="20000"/>
        </a:spcBef>
        <a:spcAft>
          <a:spcPct val="0"/>
        </a:spcAft>
        <a:buFont typeface="Arial" charset="0"/>
        <a:buChar char="–"/>
        <a:defRPr sz="13100">
          <a:solidFill>
            <a:schemeClr val="tx1"/>
          </a:solidFill>
          <a:latin typeface="+mn-lt"/>
        </a:defRPr>
      </a:lvl2pPr>
      <a:lvl3pPr marL="5356225" indent="-1071563" algn="l" defTabSz="4284663" rtl="0" eaLnBrk="0" fontAlgn="base" hangingPunct="0">
        <a:spcBef>
          <a:spcPct val="20000"/>
        </a:spcBef>
        <a:spcAft>
          <a:spcPct val="0"/>
        </a:spcAft>
        <a:buFont typeface="Arial" charset="0"/>
        <a:buChar char="•"/>
        <a:defRPr sz="11200">
          <a:solidFill>
            <a:schemeClr val="tx1"/>
          </a:solidFill>
          <a:latin typeface="+mn-lt"/>
        </a:defRPr>
      </a:lvl3pPr>
      <a:lvl4pPr marL="7497763" indent="-1071563" algn="l" defTabSz="4284663" rtl="0" eaLnBrk="0" fontAlgn="base" hangingPunct="0">
        <a:spcBef>
          <a:spcPct val="20000"/>
        </a:spcBef>
        <a:spcAft>
          <a:spcPct val="0"/>
        </a:spcAft>
        <a:buFont typeface="Arial" charset="0"/>
        <a:buChar char="–"/>
        <a:defRPr sz="9400">
          <a:solidFill>
            <a:schemeClr val="tx1"/>
          </a:solidFill>
          <a:latin typeface="+mn-lt"/>
        </a:defRPr>
      </a:lvl4pPr>
      <a:lvl5pPr marL="9640888" indent="-1071563" algn="l" defTabSz="4284663" rtl="0" eaLnBrk="0" fontAlgn="base" hangingPunct="0">
        <a:spcBef>
          <a:spcPct val="20000"/>
        </a:spcBef>
        <a:spcAft>
          <a:spcPct val="0"/>
        </a:spcAft>
        <a:buFont typeface="Arial" charset="0"/>
        <a:buChar char="»"/>
        <a:defRPr sz="9400">
          <a:solidFill>
            <a:schemeClr val="tx1"/>
          </a:solidFill>
          <a:latin typeface="+mn-lt"/>
        </a:defRPr>
      </a:lvl5pPr>
      <a:lvl6pPr marL="10098088" indent="-1071563" algn="l" defTabSz="4284663" rtl="0" fontAlgn="base">
        <a:spcBef>
          <a:spcPct val="20000"/>
        </a:spcBef>
        <a:spcAft>
          <a:spcPct val="0"/>
        </a:spcAft>
        <a:buFont typeface="Arial" charset="0"/>
        <a:buChar char="»"/>
        <a:defRPr sz="9400">
          <a:solidFill>
            <a:schemeClr val="tx1"/>
          </a:solidFill>
          <a:latin typeface="+mn-lt"/>
        </a:defRPr>
      </a:lvl6pPr>
      <a:lvl7pPr marL="10555288" indent="-1071563" algn="l" defTabSz="4284663" rtl="0" fontAlgn="base">
        <a:spcBef>
          <a:spcPct val="20000"/>
        </a:spcBef>
        <a:spcAft>
          <a:spcPct val="0"/>
        </a:spcAft>
        <a:buFont typeface="Arial" charset="0"/>
        <a:buChar char="»"/>
        <a:defRPr sz="9400">
          <a:solidFill>
            <a:schemeClr val="tx1"/>
          </a:solidFill>
          <a:latin typeface="+mn-lt"/>
        </a:defRPr>
      </a:lvl7pPr>
      <a:lvl8pPr marL="11012488" indent="-1071563" algn="l" defTabSz="4284663" rtl="0" fontAlgn="base">
        <a:spcBef>
          <a:spcPct val="20000"/>
        </a:spcBef>
        <a:spcAft>
          <a:spcPct val="0"/>
        </a:spcAft>
        <a:buFont typeface="Arial" charset="0"/>
        <a:buChar char="»"/>
        <a:defRPr sz="9400">
          <a:solidFill>
            <a:schemeClr val="tx1"/>
          </a:solidFill>
          <a:latin typeface="+mn-lt"/>
        </a:defRPr>
      </a:lvl8pPr>
      <a:lvl9pPr marL="11469688" indent="-1071563" algn="l" defTabSz="4284663" rtl="0" fontAlgn="base">
        <a:spcBef>
          <a:spcPct val="20000"/>
        </a:spcBef>
        <a:spcAft>
          <a:spcPct val="0"/>
        </a:spcAft>
        <a:buFont typeface="Arial" charset="0"/>
        <a:buChar char="»"/>
        <a:defRPr sz="9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18" Type="http://schemas.openxmlformats.org/officeDocument/2006/relationships/image" Target="../media/image17.emf"/><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emf"/><Relationship Id="rId17" Type="http://schemas.openxmlformats.org/officeDocument/2006/relationships/image" Target="../media/image16.tif"/><Relationship Id="rId2" Type="http://schemas.openxmlformats.org/officeDocument/2006/relationships/image" Target="../media/image1.jpe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emf"/><Relationship Id="rId5" Type="http://schemas.openxmlformats.org/officeDocument/2006/relationships/image" Target="../media/image4.jpeg"/><Relationship Id="rId15" Type="http://schemas.openxmlformats.org/officeDocument/2006/relationships/image" Target="../media/image14.png"/><Relationship Id="rId10" Type="http://schemas.openxmlformats.org/officeDocument/2006/relationships/image" Target="../media/image9.emf"/><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3"/>
          <p:cNvSpPr txBox="1">
            <a:spLocks noChangeArrowheads="1"/>
          </p:cNvSpPr>
          <p:nvPr/>
        </p:nvSpPr>
        <p:spPr bwMode="auto">
          <a:xfrm>
            <a:off x="391885" y="753036"/>
            <a:ext cx="41628333" cy="3490303"/>
          </a:xfrm>
          <a:prstGeom prst="rect">
            <a:avLst/>
          </a:prstGeom>
          <a:noFill/>
          <a:ln w="9525">
            <a:noFill/>
            <a:miter lim="800000"/>
            <a:headEnd/>
            <a:tailEnd/>
          </a:ln>
        </p:spPr>
        <p:txBody>
          <a:bodyPr wrap="square" lIns="118993" tIns="59494" rIns="118993" bIns="59494">
            <a:spAutoFit/>
          </a:bodyPr>
          <a:lstStyle/>
          <a:p>
            <a:pPr defTabSz="4284663">
              <a:defRPr/>
            </a:pPr>
            <a:r>
              <a:rPr lang="en-US" sz="9600" dirty="0">
                <a:effectLst>
                  <a:outerShdw blurRad="38100" dist="38100" dir="2700000" algn="tl">
                    <a:srgbClr val="000000">
                      <a:alpha val="43137"/>
                    </a:srgbClr>
                  </a:outerShdw>
                </a:effectLst>
              </a:rPr>
              <a:t>Surficial Geology of the Dunkerton Quadrangle, Black Hawk County Iowa</a:t>
            </a:r>
          </a:p>
          <a:p>
            <a:pPr defTabSz="4284663">
              <a:defRPr/>
            </a:pPr>
            <a:r>
              <a:rPr lang="en-US" sz="4800" dirty="0"/>
              <a:t>Chad </a:t>
            </a:r>
            <a:r>
              <a:rPr lang="en-US" sz="4800" dirty="0" err="1"/>
              <a:t>Heinzel</a:t>
            </a:r>
            <a:r>
              <a:rPr lang="en-US" sz="4800" dirty="0"/>
              <a:t>, Jordan </a:t>
            </a:r>
            <a:r>
              <a:rPr lang="en-US" sz="4800" dirty="0" err="1"/>
              <a:t>Vastine</a:t>
            </a:r>
            <a:r>
              <a:rPr lang="en-US" sz="4800" dirty="0"/>
              <a:t>, and Nicholas </a:t>
            </a:r>
            <a:r>
              <a:rPr lang="en-US" sz="4800" dirty="0" err="1"/>
              <a:t>Bosshart</a:t>
            </a:r>
            <a:r>
              <a:rPr lang="en-US" sz="4800" dirty="0"/>
              <a:t>, Department of  Earth Science, University of Northern Iowa</a:t>
            </a:r>
          </a:p>
          <a:p>
            <a:pPr defTabSz="4284663">
              <a:defRPr/>
            </a:pPr>
            <a:endParaRPr lang="en-US" sz="7500" dirty="0"/>
          </a:p>
        </p:txBody>
      </p:sp>
      <p:sp>
        <p:nvSpPr>
          <p:cNvPr id="1028" name="TextBox 4"/>
          <p:cNvSpPr txBox="1">
            <a:spLocks noChangeArrowheads="1"/>
          </p:cNvSpPr>
          <p:nvPr/>
        </p:nvSpPr>
        <p:spPr bwMode="auto">
          <a:xfrm>
            <a:off x="391885" y="6096000"/>
            <a:ext cx="9573304" cy="13754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8993" tIns="59494" rIns="118993" bIns="59494" anchor="ctr">
            <a:spAutoFit/>
          </a:bodyPr>
          <a:lstStyle>
            <a:lvl1pPr defTabSz="4284663" eaLnBrk="0" hangingPunct="0">
              <a:defRPr>
                <a:solidFill>
                  <a:schemeClr val="tx1"/>
                </a:solidFill>
                <a:latin typeface="Arial" charset="0"/>
                <a:cs typeface="Arial" charset="0"/>
              </a:defRPr>
            </a:lvl1pPr>
            <a:lvl2pPr marL="742950" indent="-285750" defTabSz="4284663" eaLnBrk="0" hangingPunct="0">
              <a:defRPr>
                <a:solidFill>
                  <a:schemeClr val="tx1"/>
                </a:solidFill>
                <a:latin typeface="Arial" charset="0"/>
                <a:cs typeface="Arial" charset="0"/>
              </a:defRPr>
            </a:lvl2pPr>
            <a:lvl3pPr marL="1143000" indent="-228600" defTabSz="4284663" eaLnBrk="0" hangingPunct="0">
              <a:defRPr>
                <a:solidFill>
                  <a:schemeClr val="tx1"/>
                </a:solidFill>
                <a:latin typeface="Arial" charset="0"/>
                <a:cs typeface="Arial" charset="0"/>
              </a:defRPr>
            </a:lvl3pPr>
            <a:lvl4pPr marL="1600200" indent="-228600" defTabSz="4284663" eaLnBrk="0" hangingPunct="0">
              <a:defRPr>
                <a:solidFill>
                  <a:schemeClr val="tx1"/>
                </a:solidFill>
                <a:latin typeface="Arial" charset="0"/>
                <a:cs typeface="Arial" charset="0"/>
              </a:defRPr>
            </a:lvl4pPr>
            <a:lvl5pPr marL="2057400" indent="-228600" defTabSz="4284663" eaLnBrk="0" hangingPunct="0">
              <a:defRPr>
                <a:solidFill>
                  <a:schemeClr val="tx1"/>
                </a:solidFill>
                <a:latin typeface="Arial" charset="0"/>
                <a:cs typeface="Arial" charset="0"/>
              </a:defRPr>
            </a:lvl5pPr>
            <a:lvl6pPr marL="2514600" indent="-228600" defTabSz="4284663" eaLnBrk="0" fontAlgn="base" hangingPunct="0">
              <a:spcBef>
                <a:spcPct val="0"/>
              </a:spcBef>
              <a:spcAft>
                <a:spcPct val="0"/>
              </a:spcAft>
              <a:defRPr>
                <a:solidFill>
                  <a:schemeClr val="tx1"/>
                </a:solidFill>
                <a:latin typeface="Arial" charset="0"/>
                <a:cs typeface="Arial" charset="0"/>
              </a:defRPr>
            </a:lvl6pPr>
            <a:lvl7pPr marL="2971800" indent="-228600" defTabSz="4284663" eaLnBrk="0" fontAlgn="base" hangingPunct="0">
              <a:spcBef>
                <a:spcPct val="0"/>
              </a:spcBef>
              <a:spcAft>
                <a:spcPct val="0"/>
              </a:spcAft>
              <a:defRPr>
                <a:solidFill>
                  <a:schemeClr val="tx1"/>
                </a:solidFill>
                <a:latin typeface="Arial" charset="0"/>
                <a:cs typeface="Arial" charset="0"/>
              </a:defRPr>
            </a:lvl7pPr>
            <a:lvl8pPr marL="3429000" indent="-228600" defTabSz="4284663" eaLnBrk="0" fontAlgn="base" hangingPunct="0">
              <a:spcBef>
                <a:spcPct val="0"/>
              </a:spcBef>
              <a:spcAft>
                <a:spcPct val="0"/>
              </a:spcAft>
              <a:defRPr>
                <a:solidFill>
                  <a:schemeClr val="tx1"/>
                </a:solidFill>
                <a:latin typeface="Arial" charset="0"/>
                <a:cs typeface="Arial" charset="0"/>
              </a:defRPr>
            </a:lvl8pPr>
            <a:lvl9pPr marL="3886200" indent="-228600" defTabSz="4284663"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sz="4700" b="1" dirty="0">
              <a:latin typeface="Calibri" pitchFamily="34" charset="0"/>
            </a:endParaRPr>
          </a:p>
          <a:p>
            <a:pPr algn="ctr" eaLnBrk="1" hangingPunct="1"/>
            <a:r>
              <a:rPr lang="en-US" sz="4700" b="1" dirty="0"/>
              <a:t>INTRODUCTION</a:t>
            </a:r>
          </a:p>
          <a:p>
            <a:pPr eaLnBrk="1" hangingPunct="1"/>
            <a:r>
              <a:rPr lang="en-US" sz="3300" dirty="0"/>
              <a:t>This mapping project represents a collaborative effort between the University of Northern Iowa, the Iowa Geologic and Water Survey, and the United States Geological Survey (EDMAP). The mapping boundaries are 92° 15' to 92° 07' 30” W longitude and 42° 45' to 42° 37' 30” N latitude (7.5' USGS Readlyn Quadrangle). The mapping area lies in a terrain of dissected Pre-</a:t>
            </a:r>
            <a:r>
              <a:rPr lang="en-US" sz="3300" dirty="0" err="1"/>
              <a:t>Illinoian</a:t>
            </a:r>
            <a:r>
              <a:rPr lang="en-US" sz="3300" dirty="0"/>
              <a:t> glacial deposits that blanket a bedrock surface with significant relief.  Geologic units within the project area include Devonian carbonate bedrock; Pre-</a:t>
            </a:r>
            <a:r>
              <a:rPr lang="en-US" sz="3300" dirty="0" err="1"/>
              <a:t>Illinoian</a:t>
            </a:r>
            <a:r>
              <a:rPr lang="en-US" sz="3300" dirty="0"/>
              <a:t> till and alluvium; Wisconsin outwash, loess, and Holocene alluvium, colluvium, and </a:t>
            </a:r>
            <a:r>
              <a:rPr lang="en-US" sz="3300" dirty="0" err="1"/>
              <a:t>eolian</a:t>
            </a:r>
            <a:r>
              <a:rPr lang="en-US" sz="3300" dirty="0"/>
              <a:t> sand. This geologic effort will provide a foundation to facilitate the production of specific environmental land-use planning tools, e.g. groundwater vulnerability maps, for Bremer and Black Hawk Counties and local family farms. These geologic data  are being used to construct or improve rural water resource management plans, wetland protection programs, identify aggregate, limestone/</a:t>
            </a:r>
            <a:r>
              <a:rPr lang="en-US" sz="3300" dirty="0" err="1"/>
              <a:t>dolostone</a:t>
            </a:r>
            <a:r>
              <a:rPr lang="en-US" sz="3300" dirty="0"/>
              <a:t>, and the  delineate pollution potential from Iowa's growing confined animal farming operations (CAFOs). </a:t>
            </a:r>
            <a:endParaRPr lang="en-US" sz="3300" b="1" dirty="0"/>
          </a:p>
        </p:txBody>
      </p:sp>
      <p:sp>
        <p:nvSpPr>
          <p:cNvPr id="1029" name="TextBox 10"/>
          <p:cNvSpPr txBox="1">
            <a:spLocks noChangeArrowheads="1"/>
          </p:cNvSpPr>
          <p:nvPr/>
        </p:nvSpPr>
        <p:spPr bwMode="auto">
          <a:xfrm>
            <a:off x="450185" y="21137487"/>
            <a:ext cx="9603921" cy="10464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7" tIns="45714" rIns="91427" bIns="45714">
            <a:spAutoFit/>
          </a:bodyPr>
          <a:lstStyle>
            <a:lvl1pPr defTabSz="4284663" eaLnBrk="0" hangingPunct="0">
              <a:defRPr>
                <a:solidFill>
                  <a:schemeClr val="tx1"/>
                </a:solidFill>
                <a:latin typeface="Arial" charset="0"/>
                <a:cs typeface="Arial" charset="0"/>
              </a:defRPr>
            </a:lvl1pPr>
            <a:lvl2pPr marL="742950" indent="-285750" defTabSz="4284663" eaLnBrk="0" hangingPunct="0">
              <a:defRPr>
                <a:solidFill>
                  <a:schemeClr val="tx1"/>
                </a:solidFill>
                <a:latin typeface="Arial" charset="0"/>
                <a:cs typeface="Arial" charset="0"/>
              </a:defRPr>
            </a:lvl2pPr>
            <a:lvl3pPr marL="1143000" indent="-228600" defTabSz="4284663" eaLnBrk="0" hangingPunct="0">
              <a:defRPr>
                <a:solidFill>
                  <a:schemeClr val="tx1"/>
                </a:solidFill>
                <a:latin typeface="Arial" charset="0"/>
                <a:cs typeface="Arial" charset="0"/>
              </a:defRPr>
            </a:lvl3pPr>
            <a:lvl4pPr marL="1600200" indent="-228600" defTabSz="4284663" eaLnBrk="0" hangingPunct="0">
              <a:defRPr>
                <a:solidFill>
                  <a:schemeClr val="tx1"/>
                </a:solidFill>
                <a:latin typeface="Arial" charset="0"/>
                <a:cs typeface="Arial" charset="0"/>
              </a:defRPr>
            </a:lvl4pPr>
            <a:lvl5pPr marL="2057400" indent="-228600" defTabSz="4284663" eaLnBrk="0" hangingPunct="0">
              <a:defRPr>
                <a:solidFill>
                  <a:schemeClr val="tx1"/>
                </a:solidFill>
                <a:latin typeface="Arial" charset="0"/>
                <a:cs typeface="Arial" charset="0"/>
              </a:defRPr>
            </a:lvl5pPr>
            <a:lvl6pPr marL="2514600" indent="-228600" defTabSz="4284663" eaLnBrk="0" fontAlgn="base" hangingPunct="0">
              <a:spcBef>
                <a:spcPct val="0"/>
              </a:spcBef>
              <a:spcAft>
                <a:spcPct val="0"/>
              </a:spcAft>
              <a:defRPr>
                <a:solidFill>
                  <a:schemeClr val="tx1"/>
                </a:solidFill>
                <a:latin typeface="Arial" charset="0"/>
                <a:cs typeface="Arial" charset="0"/>
              </a:defRPr>
            </a:lvl6pPr>
            <a:lvl7pPr marL="2971800" indent="-228600" defTabSz="4284663" eaLnBrk="0" fontAlgn="base" hangingPunct="0">
              <a:spcBef>
                <a:spcPct val="0"/>
              </a:spcBef>
              <a:spcAft>
                <a:spcPct val="0"/>
              </a:spcAft>
              <a:defRPr>
                <a:solidFill>
                  <a:schemeClr val="tx1"/>
                </a:solidFill>
                <a:latin typeface="Arial" charset="0"/>
                <a:cs typeface="Arial" charset="0"/>
              </a:defRPr>
            </a:lvl7pPr>
            <a:lvl8pPr marL="3429000" indent="-228600" defTabSz="4284663" eaLnBrk="0" fontAlgn="base" hangingPunct="0">
              <a:spcBef>
                <a:spcPct val="0"/>
              </a:spcBef>
              <a:spcAft>
                <a:spcPct val="0"/>
              </a:spcAft>
              <a:defRPr>
                <a:solidFill>
                  <a:schemeClr val="tx1"/>
                </a:solidFill>
                <a:latin typeface="Arial" charset="0"/>
                <a:cs typeface="Arial" charset="0"/>
              </a:defRPr>
            </a:lvl8pPr>
            <a:lvl9pPr marL="3886200" indent="-228600" defTabSz="4284663"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4700" b="1" dirty="0"/>
              <a:t>METHODS</a:t>
            </a:r>
          </a:p>
          <a:p>
            <a:pPr eaLnBrk="1" hangingPunct="1"/>
            <a:r>
              <a:rPr lang="en-US" sz="3300" dirty="0"/>
              <a:t>-Use of classic and modern field mapping techniques.</a:t>
            </a:r>
          </a:p>
          <a:p>
            <a:pPr eaLnBrk="1" hangingPunct="1">
              <a:buFontTx/>
              <a:buChar char="-"/>
            </a:pPr>
            <a:r>
              <a:rPr lang="en-US" sz="3300" dirty="0"/>
              <a:t>Collect soil samples by completing multiple shallow transects using a bucket-auger.</a:t>
            </a:r>
          </a:p>
          <a:p>
            <a:pPr eaLnBrk="1" hangingPunct="1">
              <a:buFontTx/>
              <a:buChar char="-"/>
            </a:pPr>
            <a:r>
              <a:rPr lang="en-US" sz="3300" dirty="0"/>
              <a:t>Cores 30 </a:t>
            </a:r>
            <a:r>
              <a:rPr lang="en-US" sz="3300" dirty="0" err="1"/>
              <a:t>ft</a:t>
            </a:r>
            <a:r>
              <a:rPr lang="en-US" sz="3300" dirty="0"/>
              <a:t> or greater obtained for a comprehensive suite of sediments.</a:t>
            </a:r>
          </a:p>
          <a:p>
            <a:pPr eaLnBrk="1" hangingPunct="1">
              <a:buFontTx/>
              <a:buChar char="-"/>
            </a:pPr>
            <a:r>
              <a:rPr lang="en-US" sz="3300" dirty="0"/>
              <a:t>Make use of existing geologic data (water well logs, shallow landscape/sediment packing drilling), deeper (bedrock) drilling, digital elevation models, field mapping, data from soil surveys, and morphological characteristics viewed on aerial images to delineate surficial geology mapping units within the Waverly Quadrangle.</a:t>
            </a:r>
          </a:p>
          <a:p>
            <a:pPr eaLnBrk="1" hangingPunct="1">
              <a:buFontTx/>
              <a:buChar char="-"/>
            </a:pPr>
            <a:r>
              <a:rPr lang="en-US" sz="3300" dirty="0"/>
              <a:t>Collect data using Trimble </a:t>
            </a:r>
            <a:r>
              <a:rPr lang="en-US" sz="3300" dirty="0" err="1"/>
              <a:t>GeoXH</a:t>
            </a:r>
            <a:r>
              <a:rPr lang="en-US" sz="3300" dirty="0"/>
              <a:t> units to facilitate the collection of an accurate Geographic Information System database and accompanying metadata.</a:t>
            </a:r>
          </a:p>
          <a:p>
            <a:pPr eaLnBrk="1" hangingPunct="1"/>
            <a:r>
              <a:rPr lang="en-US" sz="3300" dirty="0"/>
              <a:t>-Optically Stimulated Luminescence (OSL) Dating samples were obtained and are being </a:t>
            </a:r>
            <a:r>
              <a:rPr lang="en-US" sz="3300" dirty="0" err="1"/>
              <a:t>analyized</a:t>
            </a:r>
            <a:r>
              <a:rPr lang="en-US" sz="3300" dirty="0"/>
              <a:t>. </a:t>
            </a:r>
          </a:p>
        </p:txBody>
      </p:sp>
      <p:sp>
        <p:nvSpPr>
          <p:cNvPr id="1030" name="TextBox 11"/>
          <p:cNvSpPr txBox="1">
            <a:spLocks noChangeArrowheads="1"/>
          </p:cNvSpPr>
          <p:nvPr/>
        </p:nvSpPr>
        <p:spPr bwMode="auto">
          <a:xfrm>
            <a:off x="28477028" y="40663907"/>
            <a:ext cx="15218229" cy="187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spAutoFit/>
          </a:bodyPr>
          <a:lstStyle>
            <a:lvl1pPr defTabSz="4284663" eaLnBrk="0" hangingPunct="0">
              <a:defRPr>
                <a:solidFill>
                  <a:schemeClr val="tx1"/>
                </a:solidFill>
                <a:latin typeface="Arial" charset="0"/>
                <a:cs typeface="Arial" charset="0"/>
              </a:defRPr>
            </a:lvl1pPr>
            <a:lvl2pPr marL="742950" indent="-285750" defTabSz="4284663" eaLnBrk="0" hangingPunct="0">
              <a:defRPr>
                <a:solidFill>
                  <a:schemeClr val="tx1"/>
                </a:solidFill>
                <a:latin typeface="Arial" charset="0"/>
                <a:cs typeface="Arial" charset="0"/>
              </a:defRPr>
            </a:lvl2pPr>
            <a:lvl3pPr marL="1143000" indent="-228600" defTabSz="4284663" eaLnBrk="0" hangingPunct="0">
              <a:defRPr>
                <a:solidFill>
                  <a:schemeClr val="tx1"/>
                </a:solidFill>
                <a:latin typeface="Arial" charset="0"/>
                <a:cs typeface="Arial" charset="0"/>
              </a:defRPr>
            </a:lvl3pPr>
            <a:lvl4pPr marL="1600200" indent="-228600" defTabSz="4284663" eaLnBrk="0" hangingPunct="0">
              <a:defRPr>
                <a:solidFill>
                  <a:schemeClr val="tx1"/>
                </a:solidFill>
                <a:latin typeface="Arial" charset="0"/>
                <a:cs typeface="Arial" charset="0"/>
              </a:defRPr>
            </a:lvl4pPr>
            <a:lvl5pPr marL="2057400" indent="-228600" defTabSz="4284663" eaLnBrk="0" hangingPunct="0">
              <a:defRPr>
                <a:solidFill>
                  <a:schemeClr val="tx1"/>
                </a:solidFill>
                <a:latin typeface="Arial" charset="0"/>
                <a:cs typeface="Arial" charset="0"/>
              </a:defRPr>
            </a:lvl5pPr>
            <a:lvl6pPr marL="2514600" indent="-228600" defTabSz="4284663" eaLnBrk="0" fontAlgn="base" hangingPunct="0">
              <a:spcBef>
                <a:spcPct val="0"/>
              </a:spcBef>
              <a:spcAft>
                <a:spcPct val="0"/>
              </a:spcAft>
              <a:defRPr>
                <a:solidFill>
                  <a:schemeClr val="tx1"/>
                </a:solidFill>
                <a:latin typeface="Arial" charset="0"/>
                <a:cs typeface="Arial" charset="0"/>
              </a:defRPr>
            </a:lvl6pPr>
            <a:lvl7pPr marL="2971800" indent="-228600" defTabSz="4284663" eaLnBrk="0" fontAlgn="base" hangingPunct="0">
              <a:spcBef>
                <a:spcPct val="0"/>
              </a:spcBef>
              <a:spcAft>
                <a:spcPct val="0"/>
              </a:spcAft>
              <a:defRPr>
                <a:solidFill>
                  <a:schemeClr val="tx1"/>
                </a:solidFill>
                <a:latin typeface="Arial" charset="0"/>
                <a:cs typeface="Arial" charset="0"/>
              </a:defRPr>
            </a:lvl7pPr>
            <a:lvl8pPr marL="3429000" indent="-228600" defTabSz="4284663" eaLnBrk="0" fontAlgn="base" hangingPunct="0">
              <a:spcBef>
                <a:spcPct val="0"/>
              </a:spcBef>
              <a:spcAft>
                <a:spcPct val="0"/>
              </a:spcAft>
              <a:defRPr>
                <a:solidFill>
                  <a:schemeClr val="tx1"/>
                </a:solidFill>
                <a:latin typeface="Arial" charset="0"/>
                <a:cs typeface="Arial" charset="0"/>
              </a:defRPr>
            </a:lvl8pPr>
            <a:lvl9pPr marL="3886200" indent="-228600" defTabSz="4284663"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4000" b="1"/>
              <a:t>ACKNOWLEDGEMENTS</a:t>
            </a:r>
          </a:p>
          <a:p>
            <a:pPr eaLnBrk="1" hangingPunct="1"/>
            <a:r>
              <a:rPr lang="en-US" sz="1900">
                <a:latin typeface="Calibri" pitchFamily="34" charset="0"/>
              </a:rPr>
              <a:t>We thank the United States Geological Survey and the EDMAP program for financially supporting the mapping project.  We acknowledge the support of the Iowa Geologic Survey including Deb Quade, Steph Surine, Robert McKay, Paul Liu, and Ray Anderson.  We greatly appreciate the University of Northern Iowa’s dedication to fostering and engaging students in research.  We also thank the town of Waverly and the surrounding landowners of Waverly for their interests in geology and permission to learn from their land.</a:t>
            </a:r>
          </a:p>
        </p:txBody>
      </p:sp>
      <p:pic>
        <p:nvPicPr>
          <p:cNvPr id="16" name="Picture 15" descr="009.JPG"/>
          <p:cNvPicPr>
            <a:picLocks noChangeAspect="1"/>
          </p:cNvPicPr>
          <p:nvPr/>
        </p:nvPicPr>
        <p:blipFill>
          <a:blip r:embed="rId2"/>
          <a:srcRect l="19176" r="3835"/>
          <a:stretch>
            <a:fillRect/>
          </a:stretch>
        </p:blipFill>
        <p:spPr>
          <a:xfrm>
            <a:off x="38947724" y="2465295"/>
            <a:ext cx="2004333" cy="3216089"/>
          </a:xfrm>
          <a:prstGeom prst="rect">
            <a:avLst/>
          </a:prstGeom>
          <a:ln>
            <a:noFill/>
          </a:ln>
          <a:effectLst>
            <a:outerShdw blurRad="292100" dist="139700" dir="2700000" algn="tl" rotWithShape="0">
              <a:srgbClr val="333333">
                <a:alpha val="65000"/>
              </a:srgbClr>
            </a:outerShdw>
          </a:effectLst>
        </p:spPr>
      </p:pic>
      <p:pic>
        <p:nvPicPr>
          <p:cNvPr id="22" name="Picture 21" descr="EDMAP 017.jpg"/>
          <p:cNvPicPr>
            <a:picLocks noChangeAspect="1"/>
          </p:cNvPicPr>
          <p:nvPr/>
        </p:nvPicPr>
        <p:blipFill>
          <a:blip r:embed="rId3"/>
          <a:stretch>
            <a:fillRect/>
          </a:stretch>
        </p:blipFill>
        <p:spPr>
          <a:xfrm>
            <a:off x="10507942" y="23572929"/>
            <a:ext cx="8452251" cy="9560626"/>
          </a:xfrm>
          <a:prstGeom prst="rect">
            <a:avLst/>
          </a:prstGeom>
          <a:ln>
            <a:noFill/>
          </a:ln>
          <a:effectLst>
            <a:outerShdw blurRad="292100" dist="139700" dir="2700000" algn="tl" rotWithShape="0">
              <a:srgbClr val="333333">
                <a:alpha val="65000"/>
              </a:srgbClr>
            </a:outerShdw>
          </a:effectLst>
        </p:spPr>
      </p:pic>
      <p:pic>
        <p:nvPicPr>
          <p:cNvPr id="2" name="Picture 36" descr="IMG_0594.JPG"/>
          <p:cNvPicPr>
            <a:picLocks noChangeAspect="1"/>
          </p:cNvPicPr>
          <p:nvPr/>
        </p:nvPicPr>
        <p:blipFill>
          <a:blip r:embed="rId4"/>
          <a:srcRect/>
          <a:stretch>
            <a:fillRect/>
          </a:stretch>
        </p:blipFill>
        <p:spPr bwMode="auto">
          <a:xfrm>
            <a:off x="19733079" y="23572929"/>
            <a:ext cx="11481742" cy="9560626"/>
          </a:xfrm>
          <a:prstGeom prst="rect">
            <a:avLst/>
          </a:prstGeom>
          <a:ln>
            <a:noFill/>
          </a:ln>
          <a:effectLst>
            <a:outerShdw blurRad="292100" dist="139700" dir="2700000" algn="tl" rotWithShape="0">
              <a:srgbClr val="333333">
                <a:alpha val="65000"/>
              </a:srgbClr>
            </a:outerShdw>
          </a:effectLst>
        </p:spPr>
      </p:pic>
      <p:pic>
        <p:nvPicPr>
          <p:cNvPr id="17" name="Picture 16" descr="010.JPG"/>
          <p:cNvPicPr>
            <a:picLocks noChangeAspect="1"/>
          </p:cNvPicPr>
          <p:nvPr/>
        </p:nvPicPr>
        <p:blipFill rotWithShape="1">
          <a:blip r:embed="rId5"/>
          <a:srcRect l="11932" t="17259" r="23864" b="13222"/>
          <a:stretch/>
        </p:blipFill>
        <p:spPr>
          <a:xfrm>
            <a:off x="41102246" y="1712456"/>
            <a:ext cx="2053318" cy="4880850"/>
          </a:xfrm>
          <a:prstGeom prst="rect">
            <a:avLst/>
          </a:prstGeom>
          <a:ln>
            <a:noFill/>
          </a:ln>
          <a:effectLst>
            <a:outerShdw blurRad="292100" dist="139700" dir="2700000" algn="tl" rotWithShape="0">
              <a:srgbClr val="333333">
                <a:alpha val="65000"/>
              </a:srgbClr>
            </a:outerShdw>
          </a:effectLst>
        </p:spPr>
      </p:pic>
      <p:sp>
        <p:nvSpPr>
          <p:cNvPr id="1036" name="TextBox 30"/>
          <p:cNvSpPr txBox="1">
            <a:spLocks noChangeArrowheads="1"/>
          </p:cNvSpPr>
          <p:nvPr/>
        </p:nvSpPr>
        <p:spPr bwMode="auto">
          <a:xfrm>
            <a:off x="34931171" y="26369683"/>
            <a:ext cx="76003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283075" eaLnBrk="0" fontAlgn="base" hangingPunct="0">
              <a:spcBef>
                <a:spcPct val="0"/>
              </a:spcBef>
              <a:spcAft>
                <a:spcPct val="0"/>
              </a:spcAft>
              <a:defRPr>
                <a:solidFill>
                  <a:schemeClr val="tx1"/>
                </a:solidFill>
                <a:latin typeface="Arial" charset="0"/>
                <a:cs typeface="Arial" charset="0"/>
              </a:defRPr>
            </a:lvl6pPr>
            <a:lvl7pPr marL="2971800" indent="-228600" defTabSz="4283075" eaLnBrk="0" fontAlgn="base" hangingPunct="0">
              <a:spcBef>
                <a:spcPct val="0"/>
              </a:spcBef>
              <a:spcAft>
                <a:spcPct val="0"/>
              </a:spcAft>
              <a:defRPr>
                <a:solidFill>
                  <a:schemeClr val="tx1"/>
                </a:solidFill>
                <a:latin typeface="Arial" charset="0"/>
                <a:cs typeface="Arial" charset="0"/>
              </a:defRPr>
            </a:lvl7pPr>
            <a:lvl8pPr marL="3429000" indent="-228600" defTabSz="4283075" eaLnBrk="0" fontAlgn="base" hangingPunct="0">
              <a:spcBef>
                <a:spcPct val="0"/>
              </a:spcBef>
              <a:spcAft>
                <a:spcPct val="0"/>
              </a:spcAft>
              <a:defRPr>
                <a:solidFill>
                  <a:schemeClr val="tx1"/>
                </a:solidFill>
                <a:latin typeface="Arial" charset="0"/>
                <a:cs typeface="Arial" charset="0"/>
              </a:defRPr>
            </a:lvl8pPr>
            <a:lvl9pPr marL="3886200" indent="-228600" defTabSz="4283075" eaLnBrk="0" fontAlgn="base" hangingPunct="0">
              <a:spcBef>
                <a:spcPct val="0"/>
              </a:spcBef>
              <a:spcAft>
                <a:spcPct val="0"/>
              </a:spcAft>
              <a:defRPr>
                <a:solidFill>
                  <a:schemeClr val="tx1"/>
                </a:solidFill>
                <a:latin typeface="Arial" charset="0"/>
                <a:cs typeface="Arial" charset="0"/>
              </a:defRPr>
            </a:lvl9pPr>
          </a:lstStyle>
          <a:p>
            <a:r>
              <a:rPr lang="en-US" sz="3600" dirty="0"/>
              <a:t>Bedrock Map, Waterloo fire! </a:t>
            </a:r>
          </a:p>
        </p:txBody>
      </p:sp>
      <p:sp>
        <p:nvSpPr>
          <p:cNvPr id="1037" name="TextBox 31"/>
          <p:cNvSpPr txBox="1">
            <a:spLocks noChangeArrowheads="1"/>
          </p:cNvSpPr>
          <p:nvPr/>
        </p:nvSpPr>
        <p:spPr bwMode="auto">
          <a:xfrm>
            <a:off x="35539566" y="40033924"/>
            <a:ext cx="60089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283075" eaLnBrk="0" fontAlgn="base" hangingPunct="0">
              <a:spcBef>
                <a:spcPct val="0"/>
              </a:spcBef>
              <a:spcAft>
                <a:spcPct val="0"/>
              </a:spcAft>
              <a:defRPr>
                <a:solidFill>
                  <a:schemeClr val="tx1"/>
                </a:solidFill>
                <a:latin typeface="Arial" charset="0"/>
                <a:cs typeface="Arial" charset="0"/>
              </a:defRPr>
            </a:lvl6pPr>
            <a:lvl7pPr marL="2971800" indent="-228600" defTabSz="4283075" eaLnBrk="0" fontAlgn="base" hangingPunct="0">
              <a:spcBef>
                <a:spcPct val="0"/>
              </a:spcBef>
              <a:spcAft>
                <a:spcPct val="0"/>
              </a:spcAft>
              <a:defRPr>
                <a:solidFill>
                  <a:schemeClr val="tx1"/>
                </a:solidFill>
                <a:latin typeface="Arial" charset="0"/>
                <a:cs typeface="Arial" charset="0"/>
              </a:defRPr>
            </a:lvl7pPr>
            <a:lvl8pPr marL="3429000" indent="-228600" defTabSz="4283075" eaLnBrk="0" fontAlgn="base" hangingPunct="0">
              <a:spcBef>
                <a:spcPct val="0"/>
              </a:spcBef>
              <a:spcAft>
                <a:spcPct val="0"/>
              </a:spcAft>
              <a:defRPr>
                <a:solidFill>
                  <a:schemeClr val="tx1"/>
                </a:solidFill>
                <a:latin typeface="Arial" charset="0"/>
                <a:cs typeface="Arial" charset="0"/>
              </a:defRPr>
            </a:lvl8pPr>
            <a:lvl9pPr marL="3886200" indent="-228600" defTabSz="4283075" eaLnBrk="0" fontAlgn="base" hangingPunct="0">
              <a:spcBef>
                <a:spcPct val="0"/>
              </a:spcBef>
              <a:spcAft>
                <a:spcPct val="0"/>
              </a:spcAft>
              <a:defRPr>
                <a:solidFill>
                  <a:schemeClr val="tx1"/>
                </a:solidFill>
                <a:latin typeface="Arial" charset="0"/>
                <a:cs typeface="Arial" charset="0"/>
              </a:defRPr>
            </a:lvl9pPr>
          </a:lstStyle>
          <a:p>
            <a:r>
              <a:rPr lang="en-US" sz="3200" dirty="0"/>
              <a:t>Anderson and </a:t>
            </a:r>
            <a:r>
              <a:rPr lang="en-US" sz="3200" dirty="0" err="1"/>
              <a:t>Witzke</a:t>
            </a:r>
            <a:r>
              <a:rPr lang="en-US" sz="3200" dirty="0"/>
              <a:t>, 2010</a:t>
            </a:r>
          </a:p>
        </p:txBody>
      </p:sp>
      <p:sp>
        <p:nvSpPr>
          <p:cNvPr id="1038" name="TextBox 33"/>
          <p:cNvSpPr txBox="1">
            <a:spLocks noChangeArrowheads="1"/>
          </p:cNvSpPr>
          <p:nvPr/>
        </p:nvSpPr>
        <p:spPr bwMode="auto">
          <a:xfrm>
            <a:off x="16067314" y="26894118"/>
            <a:ext cx="248194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283075" eaLnBrk="0" fontAlgn="base" hangingPunct="0">
              <a:spcBef>
                <a:spcPct val="0"/>
              </a:spcBef>
              <a:spcAft>
                <a:spcPct val="0"/>
              </a:spcAft>
              <a:defRPr>
                <a:solidFill>
                  <a:schemeClr val="tx1"/>
                </a:solidFill>
                <a:latin typeface="Arial" charset="0"/>
                <a:cs typeface="Arial" charset="0"/>
              </a:defRPr>
            </a:lvl6pPr>
            <a:lvl7pPr marL="2971800" indent="-228600" defTabSz="4283075" eaLnBrk="0" fontAlgn="base" hangingPunct="0">
              <a:spcBef>
                <a:spcPct val="0"/>
              </a:spcBef>
              <a:spcAft>
                <a:spcPct val="0"/>
              </a:spcAft>
              <a:defRPr>
                <a:solidFill>
                  <a:schemeClr val="tx1"/>
                </a:solidFill>
                <a:latin typeface="Arial" charset="0"/>
                <a:cs typeface="Arial" charset="0"/>
              </a:defRPr>
            </a:lvl7pPr>
            <a:lvl8pPr marL="3429000" indent="-228600" defTabSz="4283075" eaLnBrk="0" fontAlgn="base" hangingPunct="0">
              <a:spcBef>
                <a:spcPct val="0"/>
              </a:spcBef>
              <a:spcAft>
                <a:spcPct val="0"/>
              </a:spcAft>
              <a:defRPr>
                <a:solidFill>
                  <a:schemeClr val="tx1"/>
                </a:solidFill>
                <a:latin typeface="Arial" charset="0"/>
                <a:cs typeface="Arial" charset="0"/>
              </a:defRPr>
            </a:lvl8pPr>
            <a:lvl9pPr marL="3886200" indent="-228600" defTabSz="4283075" eaLnBrk="0" fontAlgn="base" hangingPunct="0">
              <a:spcBef>
                <a:spcPct val="0"/>
              </a:spcBef>
              <a:spcAft>
                <a:spcPct val="0"/>
              </a:spcAft>
              <a:defRPr>
                <a:solidFill>
                  <a:schemeClr val="tx1"/>
                </a:solidFill>
                <a:latin typeface="Arial" charset="0"/>
                <a:cs typeface="Arial" charset="0"/>
              </a:defRPr>
            </a:lvl9pPr>
          </a:lstStyle>
          <a:p>
            <a:r>
              <a:rPr lang="en-US" sz="3200"/>
              <a:t>Iowan Surface</a:t>
            </a:r>
          </a:p>
        </p:txBody>
      </p:sp>
      <p:pic>
        <p:nvPicPr>
          <p:cNvPr id="3" name="Picture 35" descr="IMG_0591.JPG"/>
          <p:cNvPicPr>
            <a:picLocks noChangeAspect="1"/>
          </p:cNvPicPr>
          <p:nvPr/>
        </p:nvPicPr>
        <p:blipFill>
          <a:blip r:embed="rId6"/>
          <a:srcRect/>
          <a:stretch>
            <a:fillRect/>
          </a:stretch>
        </p:blipFill>
        <p:spPr bwMode="auto">
          <a:xfrm>
            <a:off x="11430000" y="33801424"/>
            <a:ext cx="5410200" cy="8798859"/>
          </a:xfrm>
          <a:prstGeom prst="rect">
            <a:avLst/>
          </a:prstGeom>
          <a:ln>
            <a:noFill/>
          </a:ln>
          <a:effectLst>
            <a:outerShdw blurRad="292100" dist="139700" dir="2700000" algn="tl" rotWithShape="0">
              <a:srgbClr val="333333">
                <a:alpha val="65000"/>
              </a:srgbClr>
            </a:outerShdw>
          </a:effectLst>
        </p:spPr>
      </p:pic>
      <p:pic>
        <p:nvPicPr>
          <p:cNvPr id="28" name="Picture 27" descr="IMG_2673.jpg"/>
          <p:cNvPicPr>
            <a:picLocks noChangeAspect="1"/>
          </p:cNvPicPr>
          <p:nvPr/>
        </p:nvPicPr>
        <p:blipFill>
          <a:blip r:embed="rId7"/>
          <a:stretch>
            <a:fillRect/>
          </a:stretch>
        </p:blipFill>
        <p:spPr>
          <a:xfrm>
            <a:off x="17187183" y="33761083"/>
            <a:ext cx="7044417" cy="8982635"/>
          </a:xfrm>
          <a:prstGeom prst="rect">
            <a:avLst/>
          </a:prstGeom>
          <a:ln>
            <a:noFill/>
          </a:ln>
          <a:effectLst>
            <a:outerShdw blurRad="292100" dist="139700" dir="2700000" algn="tl" rotWithShape="0">
              <a:srgbClr val="333333">
                <a:alpha val="65000"/>
              </a:srgbClr>
            </a:outerShdw>
          </a:effectLst>
        </p:spPr>
      </p:pic>
      <p:pic>
        <p:nvPicPr>
          <p:cNvPr id="1041" name="Picture 28" descr="MayGeoTrip2010 059.jpg"/>
          <p:cNvPicPr>
            <a:picLocks noChangeAspect="1"/>
          </p:cNvPicPr>
          <p:nvPr/>
        </p:nvPicPr>
        <p:blipFill rotWithShape="1">
          <a:blip r:embed="rId8">
            <a:extLst>
              <a:ext uri="{28A0092B-C50C-407E-A947-70E740481C1C}">
                <a14:useLocalDpi xmlns:a14="http://schemas.microsoft.com/office/drawing/2010/main" val="0"/>
              </a:ext>
            </a:extLst>
          </a:blip>
          <a:srcRect b="23102"/>
          <a:stretch/>
        </p:blipFill>
        <p:spPr bwMode="auto">
          <a:xfrm>
            <a:off x="24602716" y="33917256"/>
            <a:ext cx="6312992" cy="6766200"/>
          </a:xfrm>
          <a:prstGeom prst="rect">
            <a:avLst/>
          </a:prstGeom>
          <a:noFill/>
          <a:ln>
            <a:noFill/>
          </a:ln>
          <a:effectLst>
            <a:outerShdw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descr="MayGeoTrip2010 064.jpg"/>
          <p:cNvPicPr>
            <a:picLocks noChangeAspect="1"/>
          </p:cNvPicPr>
          <p:nvPr/>
        </p:nvPicPr>
        <p:blipFill>
          <a:blip r:embed="rId9" cstate="print"/>
          <a:stretch>
            <a:fillRect/>
          </a:stretch>
        </p:blipFill>
        <p:spPr>
          <a:xfrm>
            <a:off x="29252353" y="34152023"/>
            <a:ext cx="2901970" cy="4100377"/>
          </a:xfrm>
          <a:prstGeom prst="ellipse">
            <a:avLst/>
          </a:prstGeom>
          <a:ln>
            <a:noFill/>
          </a:ln>
          <a:effectLst>
            <a:softEdge rad="112500"/>
          </a:effectLst>
        </p:spPr>
      </p:pic>
      <p:pic>
        <p:nvPicPr>
          <p:cNvPr id="1043" name="Picture 31"/>
          <p:cNvPicPr>
            <a:picLocks noChangeAspect="1" noChangeArrowheads="1"/>
          </p:cNvPicPr>
          <p:nvPr/>
        </p:nvPicPr>
        <p:blipFill>
          <a:blip r:embed="rId10">
            <a:extLst>
              <a:ext uri="{28A0092B-C50C-407E-A947-70E740481C1C}">
                <a14:useLocalDpi xmlns:a14="http://schemas.microsoft.com/office/drawing/2010/main" val="0"/>
              </a:ext>
            </a:extLst>
          </a:blip>
          <a:srcRect l="10654" t="8392" r="2679" b="21724"/>
          <a:stretch>
            <a:fillRect/>
          </a:stretch>
        </p:blipFill>
        <p:spPr bwMode="auto">
          <a:xfrm>
            <a:off x="51707" y="29906259"/>
            <a:ext cx="11759293" cy="12658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 name="Picture 15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98171" y="41053871"/>
            <a:ext cx="3918857" cy="728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5" name="Picture 15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9883" y="41641059"/>
            <a:ext cx="8682717" cy="165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7" name="Control 35"/>
          <p:cNvSpPr>
            <a:spLocks noChangeArrowheads="1" noChangeShapeType="1"/>
          </p:cNvSpPr>
          <p:nvPr/>
        </p:nvSpPr>
        <p:spPr bwMode="auto">
          <a:xfrm>
            <a:off x="0" y="0"/>
            <a:ext cx="783771" cy="12909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048" name="Picture 36"/>
          <p:cNvPicPr>
            <a:picLocks noChangeAspect="1" noChangeArrowheads="1"/>
          </p:cNvPicPr>
          <p:nvPr/>
        </p:nvPicPr>
        <p:blipFill>
          <a:blip r:embed="rId13">
            <a:extLst>
              <a:ext uri="{28A0092B-C50C-407E-A947-70E740481C1C}">
                <a14:useLocalDpi xmlns:a14="http://schemas.microsoft.com/office/drawing/2010/main" val="0"/>
              </a:ext>
            </a:extLst>
          </a:blip>
          <a:srcRect l="-2196" t="499" r="-2567" b="-499"/>
          <a:stretch>
            <a:fillRect/>
          </a:stretch>
        </p:blipFill>
        <p:spPr bwMode="auto">
          <a:xfrm>
            <a:off x="9899446" y="7041953"/>
            <a:ext cx="11854938" cy="15231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9" name="Control 37"/>
          <p:cNvSpPr>
            <a:spLocks noChangeArrowheads="1" noChangeShapeType="1"/>
          </p:cNvSpPr>
          <p:nvPr/>
        </p:nvSpPr>
        <p:spPr bwMode="auto">
          <a:xfrm>
            <a:off x="130629" y="215153"/>
            <a:ext cx="783771" cy="12909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1" name="Rectangle 17"/>
          <p:cNvSpPr>
            <a:spLocks noChangeArrowheads="1"/>
          </p:cNvSpPr>
          <p:nvPr/>
        </p:nvSpPr>
        <p:spPr bwMode="auto">
          <a:xfrm>
            <a:off x="25201790" y="29254078"/>
            <a:ext cx="1436914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 </a:t>
            </a:r>
          </a:p>
          <a:p>
            <a:r>
              <a:rPr lang="en-US"/>
              <a:t> </a:t>
            </a:r>
          </a:p>
          <a:p>
            <a:endParaRPr lang="en-US"/>
          </a:p>
        </p:txBody>
      </p:sp>
      <p:sp>
        <p:nvSpPr>
          <p:cNvPr id="1052" name="Rectangle 18"/>
          <p:cNvSpPr>
            <a:spLocks noChangeArrowheads="1"/>
          </p:cNvSpPr>
          <p:nvPr/>
        </p:nvSpPr>
        <p:spPr bwMode="auto">
          <a:xfrm>
            <a:off x="10972800" y="21293419"/>
            <a:ext cx="21945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 </a:t>
            </a:r>
          </a:p>
          <a:p>
            <a:r>
              <a:rPr lang="en-US"/>
              <a:t> </a:t>
            </a:r>
          </a:p>
          <a:p>
            <a:endParaRPr lang="en-US"/>
          </a:p>
        </p:txBody>
      </p:sp>
      <p:pic>
        <p:nvPicPr>
          <p:cNvPr id="1055" name="Picture 19"/>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9401637" y="22272955"/>
            <a:ext cx="2347560" cy="1100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4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214821" y="22330711"/>
            <a:ext cx="2355361" cy="1102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7" name="Picture 20"/>
          <p:cNvPicPr>
            <a:picLocks noChangeAspect="1"/>
          </p:cNvPicPr>
          <p:nvPr/>
        </p:nvPicPr>
        <p:blipFill>
          <a:blip r:embed="rId16">
            <a:extLst>
              <a:ext uri="{28A0092B-C50C-407E-A947-70E740481C1C}">
                <a14:useLocalDpi xmlns:a14="http://schemas.microsoft.com/office/drawing/2010/main" val="0"/>
              </a:ext>
            </a:extLst>
          </a:blip>
          <a:srcRect l="5" r="32990"/>
          <a:stretch>
            <a:fillRect/>
          </a:stretch>
        </p:blipFill>
        <p:spPr bwMode="auto">
          <a:xfrm>
            <a:off x="32228409" y="27369118"/>
            <a:ext cx="10828109" cy="12664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17">
            <a:extLst>
              <a:ext uri="{28A0092B-C50C-407E-A947-70E740481C1C}">
                <a14:useLocalDpi xmlns:a14="http://schemas.microsoft.com/office/drawing/2010/main" val="0"/>
              </a:ext>
            </a:extLst>
          </a:blip>
          <a:srcRect l="34113" t="3126" r="34115" b="11461"/>
          <a:stretch/>
        </p:blipFill>
        <p:spPr>
          <a:xfrm>
            <a:off x="21749197" y="6956594"/>
            <a:ext cx="12312203" cy="15231001"/>
          </a:xfrm>
          <a:prstGeom prst="rect">
            <a:avLst/>
          </a:prstGeom>
        </p:spPr>
      </p:pic>
      <p:sp>
        <p:nvSpPr>
          <p:cNvPr id="9" name="TextBox 8"/>
          <p:cNvSpPr txBox="1"/>
          <p:nvPr/>
        </p:nvSpPr>
        <p:spPr>
          <a:xfrm>
            <a:off x="34420629" y="7530353"/>
            <a:ext cx="7119257" cy="369332"/>
          </a:xfrm>
          <a:prstGeom prst="rect">
            <a:avLst/>
          </a:prstGeom>
          <a:noFill/>
        </p:spPr>
        <p:txBody>
          <a:bodyPr wrap="square" rtlCol="0">
            <a:spAutoFit/>
          </a:bodyPr>
          <a:lstStyle/>
          <a:p>
            <a:endParaRPr lang="en-US" dirty="0"/>
          </a:p>
        </p:txBody>
      </p:sp>
      <p:pic>
        <p:nvPicPr>
          <p:cNvPr id="1067" name="Picture 43"/>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4061400" y="6996010"/>
            <a:ext cx="8725688" cy="18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1696</TotalTime>
  <Words>456</Words>
  <Application>Microsoft Office PowerPoint</Application>
  <PresentationFormat>Custom</PresentationFormat>
  <Paragraphs>21</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College of Natural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dkreman</dc:creator>
  <cp:lastModifiedBy>Chad E Heinzel</cp:lastModifiedBy>
  <cp:revision>166</cp:revision>
  <dcterms:created xsi:type="dcterms:W3CDTF">2008-09-15T15:19:24Z</dcterms:created>
  <dcterms:modified xsi:type="dcterms:W3CDTF">2018-08-07T17:15:46Z</dcterms:modified>
</cp:coreProperties>
</file>